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2"/>
  </p:notesMasterIdLst>
  <p:sldIdLst>
    <p:sldId id="276" r:id="rId2"/>
    <p:sldId id="277" r:id="rId3"/>
    <p:sldId id="278" r:id="rId4"/>
    <p:sldId id="280" r:id="rId5"/>
    <p:sldId id="281" r:id="rId6"/>
    <p:sldId id="288" r:id="rId7"/>
    <p:sldId id="282" r:id="rId8"/>
    <p:sldId id="287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EAEAEA"/>
    <a:srgbClr val="FFCCFF"/>
    <a:srgbClr val="FFFFFF"/>
    <a:srgbClr val="CCFFCC"/>
    <a:srgbClr val="CCECFF"/>
    <a:srgbClr val="FCE8EA"/>
    <a:srgbClr val="F8D0D4"/>
    <a:srgbClr val="FF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1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8FA00-0E52-46D6-8AB7-12631FBDCE4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1CD68-4B08-4969-9681-9F264C430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32624E-CB7C-4D3E-9A9F-1A6CE9425EAE}" type="slidenum">
              <a:rPr kumimoji="0" lang="ar-SA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9400" y="692150"/>
            <a:ext cx="61579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8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AEC34-FB5A-4740-89F0-4CD6FCD7101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684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AD5-2904-4019-8300-34822C87437C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8F2ACB-8A23-457D-BC1D-5629246B0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64593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8BC4-D3CD-4E86-BA7F-4F9EFC755B66}" type="datetime1">
              <a:rPr lang="en-US" smtClean="0"/>
              <a:t>4/9/2022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795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BCBA-140D-4A14-A6BF-A185FD9DA2B4}" type="datetime1">
              <a:rPr lang="en-US" smtClean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7554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AD5-2904-4019-8300-34822C87437C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8F2ACB-8A23-457D-BC1D-5629246B046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5401536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46AD5-2904-4019-8300-34822C87437C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8F2ACB-8A23-457D-BC1D-5629246B0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25037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BA587-4CD9-4919-80E1-BEB42D5227F5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746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F44C9-EDF0-4DC0-8093-6509E35583B3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907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3142-C4A2-4A6E-BC3B-B49EE4DDAC88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70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3506-DCB0-493A-B1D9-5F41D1FAC5FD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7251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636B-BBB7-4D06-B583-1F4FEA764D08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839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BE2C-2587-4F12-867B-BB723C471AD5}" type="datetime1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021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BC6C-B4FB-47E2-9C2C-062429E812E8}" type="datetime1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38201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537F-15F4-428A-8E8F-D3E748F1B7A7}" type="datetime1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812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221-87BB-4D4B-8541-3990B5F9563F}" type="datetime1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9226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A123C-7180-4A16-9115-7F84CA927FA0}" type="datetime1">
              <a:rPr lang="en-US" smtClean="0"/>
              <a:t>4/9/2022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3764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46AD5-2904-4019-8300-34822C87437C}" type="datetime1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8F2ACB-8A23-457D-BC1D-5629246B0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6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دانشگاه ولی عصر (عج) رفسنجان رتبه و انتخاب رشته"/>
          <p:cNvSpPr>
            <a:spLocks noChangeAspect="1" noChangeArrowheads="1"/>
          </p:cNvSpPr>
          <p:nvPr/>
        </p:nvSpPr>
        <p:spPr bwMode="auto">
          <a:xfrm>
            <a:off x="3558646" y="-120386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pPr defTabSz="380985"/>
            <a:endParaRPr lang="en-US" sz="150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4" name="AutoShape 4" descr="دانشگاه ولی عصر (عج) رفسنجان رتبه و انتخاب رشته"/>
          <p:cNvSpPr>
            <a:spLocks noChangeAspect="1" noChangeArrowheads="1"/>
          </p:cNvSpPr>
          <p:nvPr/>
        </p:nvSpPr>
        <p:spPr bwMode="auto">
          <a:xfrm>
            <a:off x="3685646" y="6615"/>
            <a:ext cx="254000" cy="25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200" tIns="38100" rIns="76200" bIns="38100" numCol="1" anchor="t" anchorCtr="0" compatLnSpc="1">
            <a:prstTxWarp prst="textNoShape">
              <a:avLst/>
            </a:prstTxWarp>
          </a:bodyPr>
          <a:lstStyle/>
          <a:p>
            <a:pPr defTabSz="380985"/>
            <a:endParaRPr lang="en-US" sz="150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111961" y="2065138"/>
            <a:ext cx="6430543" cy="41953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عنوان مقاله:</a:t>
            </a:r>
            <a:b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</a:b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/>
            </a:r>
            <a:b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</a:b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ارائه دهنده</a:t>
            </a: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>: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/>
            </a:r>
            <a:b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</a:b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/>
            </a:r>
            <a:b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B Mitra" panose="00000400000000000000" pitchFamily="2" charset="-78"/>
              </a:rPr>
              <a:t>نویسندگان به همراه نام سازمان/دانشگاه</a:t>
            </a: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>:</a:t>
            </a: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/>
            </a:r>
            <a:b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</a:b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  <a:t/>
            </a:r>
            <a:b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B Titr" pitchFamily="2" charset="-78"/>
              </a:rPr>
            </a:b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>
                <a:solidFill>
                  <a:schemeClr val="bg1"/>
                </a:solidFill>
              </a:rPr>
              <a:pPr/>
              <a:t>1</a:t>
            </a:fld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029" y="-2813"/>
            <a:ext cx="1306694" cy="10369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45" tIns="180023" rIns="360045" bIns="180023" rtlCol="0" anchor="ctr"/>
          <a:lstStyle/>
          <a:p>
            <a:pPr algn="ctr" defTabSz="823064" fontAlgn="base">
              <a:spcBef>
                <a:spcPct val="0"/>
              </a:spcBef>
              <a:spcAft>
                <a:spcPct val="0"/>
              </a:spcAft>
            </a:pPr>
            <a:r>
              <a:rPr lang="fa-IR" sz="1000" dirty="0">
                <a:solidFill>
                  <a:schemeClr val="bg1"/>
                </a:solidFill>
                <a:latin typeface="Calibri"/>
                <a:cs typeface="B Mitra" panose="00000400000000000000" pitchFamily="2" charset="-78"/>
              </a:rPr>
              <a:t>محل بارگذاری </a:t>
            </a:r>
            <a:r>
              <a:rPr lang="fa-IR" sz="1000" dirty="0" smtClean="0">
                <a:solidFill>
                  <a:schemeClr val="bg1"/>
                </a:solidFill>
                <a:latin typeface="Calibri"/>
                <a:cs typeface="B Mitra" panose="00000400000000000000" pitchFamily="2" charset="-78"/>
              </a:rPr>
              <a:t>آرم دانشگاه/مؤسسه/ ارگان‌ محل کار ارائه ‌دهنده مقاله</a:t>
            </a:r>
            <a:endParaRPr lang="en-US" sz="1000" dirty="0">
              <a:solidFill>
                <a:schemeClr val="bg1"/>
              </a:solidFill>
              <a:latin typeface="Calibri"/>
              <a:cs typeface="B Mitra" panose="000004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2" t="19164" r="5361" b="23890"/>
          <a:stretch/>
        </p:blipFill>
        <p:spPr>
          <a:xfrm>
            <a:off x="1324723" y="1"/>
            <a:ext cx="10845282" cy="103694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73428" y="863"/>
            <a:ext cx="164871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b="1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 Badr" panose="00000400000000000000" pitchFamily="2" charset="-78"/>
              </a:rPr>
              <a:t>4و 5 خرداد 1401</a:t>
            </a:r>
          </a:p>
          <a:p>
            <a:pPr algn="ctr"/>
            <a:endParaRPr lang="en-US" b="1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Badr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30" y="1280160"/>
            <a:ext cx="1293550" cy="1170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200" dirty="0" smtClean="0">
                <a:solidFill>
                  <a:schemeClr val="bg1"/>
                </a:solidFill>
                <a:cs typeface="B Mitra" panose="00000400000000000000" pitchFamily="2" charset="-78"/>
              </a:rPr>
              <a:t>محل بارگذاری عکس ارائه دهنده</a:t>
            </a:r>
            <a:endParaRPr lang="en-US" sz="12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59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438805" y="1644972"/>
            <a:ext cx="376256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پرسش و پاسخ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69096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8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894" y="1643056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>
              <a:lnSpc>
                <a:spcPct val="150000"/>
              </a:lnSpc>
            </a:pPr>
            <a:r>
              <a:rPr lang="fa-IR" altLang="en-US" sz="2000" b="1" dirty="0">
                <a:solidFill>
                  <a:prstClr val="black"/>
                </a:solidFill>
                <a:latin typeface="Calibri" panose="020F0502020204030204"/>
                <a:cs typeface="B Mitra" panose="00000400000000000000" pitchFamily="2" charset="-78"/>
              </a:rPr>
              <a:t>فايل با استفاده از نرم‌افزار </a:t>
            </a:r>
            <a:r>
              <a:rPr lang="en-US" alt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fa-IR" altLang="en-US" sz="2000" b="1" dirty="0">
                <a:solidFill>
                  <a:prstClr val="black"/>
                </a:solidFill>
                <a:latin typeface="Calibri" panose="020F0502020204030204"/>
                <a:cs typeface="B Mitra" panose="00000400000000000000" pitchFamily="2" charset="-78"/>
              </a:rPr>
              <a:t> تهيه شود.</a:t>
            </a:r>
          </a:p>
          <a:p>
            <a:pPr lvl="0" algn="just" rtl="1">
              <a:lnSpc>
                <a:spcPct val="150000"/>
              </a:lnSpc>
            </a:pPr>
            <a:r>
              <a:rPr lang="fa-IR" altLang="en-US" sz="2000" b="1" dirty="0">
                <a:solidFill>
                  <a:prstClr val="black"/>
                </a:solidFill>
                <a:latin typeface="Calibri" panose="020F0502020204030204"/>
                <a:cs typeface="B Mitra" panose="00000400000000000000" pitchFamily="2" charset="-78"/>
              </a:rPr>
              <a:t>اسلایدها حداقل </a:t>
            </a:r>
            <a:r>
              <a:rPr lang="fa-IR" altLang="en-US" sz="2000" b="1" dirty="0" smtClean="0">
                <a:solidFill>
                  <a:prstClr val="black"/>
                </a:solidFill>
                <a:latin typeface="Calibri" panose="020F0502020204030204"/>
                <a:cs typeface="B Mitra" panose="00000400000000000000" pitchFamily="2" charset="-78"/>
              </a:rPr>
              <a:t>10 </a:t>
            </a:r>
            <a:r>
              <a:rPr lang="fa-IR" altLang="en-US" sz="2000" b="1" dirty="0">
                <a:solidFill>
                  <a:prstClr val="black"/>
                </a:solidFill>
                <a:latin typeface="Calibri" panose="020F0502020204030204"/>
                <a:cs typeface="B Mitra" panose="00000400000000000000" pitchFamily="2" charset="-78"/>
              </a:rPr>
              <a:t>و حداکثر 20 اسلاید باشد</a:t>
            </a:r>
            <a:r>
              <a:rPr lang="fa-IR" altLang="en-US" sz="2000" b="1" dirty="0" smtClean="0">
                <a:solidFill>
                  <a:prstClr val="black"/>
                </a:solidFill>
                <a:latin typeface="Calibri" panose="020F0502020204030204"/>
                <a:cs typeface="B Mitra" panose="00000400000000000000" pitchFamily="2" charset="-78"/>
              </a:rPr>
              <a:t>.</a:t>
            </a:r>
            <a:endParaRPr lang="fa-IR" altLang="en-US" sz="2000" b="1" dirty="0">
              <a:solidFill>
                <a:prstClr val="black"/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87868" y="253219"/>
            <a:ext cx="9344951" cy="997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 smtClean="0">
                <a:solidFill>
                  <a:srgbClr val="0070C0"/>
                </a:solidFill>
                <a:latin typeface="Calibri Light" panose="020F0302020204030204"/>
                <a:cs typeface="B Mitra" panose="00000400000000000000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latin typeface="Calibri Light" panose="020F0302020204030204"/>
              <a:cs typeface="B Mitra" panose="000004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>
                <a:solidFill>
                  <a:schemeClr val="bg1"/>
                </a:solidFill>
              </a:rPr>
              <a:pPr/>
              <a:t>2</a:t>
            </a:fld>
            <a:endParaRPr kumimoji="0" lang="en-US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01071" y="6441995"/>
            <a:ext cx="829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23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92701" y="1820317"/>
            <a:ext cx="104944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400" dirty="0">
                <a:cs typeface="B Mitra" panose="00000400000000000000" pitchFamily="2" charset="-78"/>
              </a:rPr>
              <a:t>عنوان مقاله در اسلايد صفحه </a:t>
            </a:r>
            <a:r>
              <a:rPr lang="fa-IR" altLang="en-US" sz="2400" dirty="0" smtClean="0">
                <a:cs typeface="B Mitra" panose="00000400000000000000" pitchFamily="2" charset="-78"/>
              </a:rPr>
              <a:t>اول</a:t>
            </a:r>
            <a:endParaRPr lang="fa-IR" altLang="en-US" sz="2400" dirty="0">
              <a:cs typeface="B Mitra" panose="00000400000000000000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400" dirty="0">
                <a:cs typeface="B Mitra" panose="00000400000000000000" pitchFamily="2" charset="-78"/>
              </a:rPr>
              <a:t>متن خوانا باشد و اندازه فونت </a:t>
            </a:r>
            <a:r>
              <a:rPr lang="fa-IR" altLang="en-US" sz="2400" dirty="0" smtClean="0">
                <a:cs typeface="B Mitra" panose="00000400000000000000" pitchFamily="2" charset="-78"/>
              </a:rPr>
              <a:t>مناسب برای متن </a:t>
            </a:r>
            <a:r>
              <a:rPr lang="fa-IR" altLang="en-US" sz="2400" dirty="0">
                <a:cs typeface="B Mitra" panose="00000400000000000000" pitchFamily="2" charset="-78"/>
              </a:rPr>
              <a:t>(</a:t>
            </a:r>
            <a:r>
              <a:rPr lang="fa-IR" sz="2400" dirty="0">
                <a:cs typeface="B Mitra" panose="00000400000000000000" pitchFamily="2" charset="-78"/>
              </a:rPr>
              <a:t>فونت: </a:t>
            </a:r>
            <a:r>
              <a:rPr lang="en-US" sz="2400" dirty="0">
                <a:cs typeface="B Mitra" panose="00000400000000000000" pitchFamily="2" charset="-78"/>
              </a:rPr>
              <a:t>B </a:t>
            </a:r>
            <a:r>
              <a:rPr lang="en-US" sz="2400" dirty="0" err="1" smtClean="0">
                <a:cs typeface="B Mitra" panose="00000400000000000000" pitchFamily="2" charset="-78"/>
              </a:rPr>
              <a:t>mitra</a:t>
            </a:r>
            <a:r>
              <a:rPr lang="en-US" sz="2400" dirty="0" smtClean="0">
                <a:cs typeface="B Mitra" panose="00000400000000000000" pitchFamily="2" charset="-78"/>
              </a:rPr>
              <a:t> 24</a:t>
            </a:r>
            <a:r>
              <a:rPr lang="fa-IR" sz="2400" dirty="0" smtClean="0">
                <a:cs typeface="B Mitra" panose="00000400000000000000" pitchFamily="2" charset="-78"/>
              </a:rPr>
              <a:t>) </a:t>
            </a:r>
            <a:r>
              <a:rPr lang="fa-IR" sz="2400" dirty="0">
                <a:cs typeface="B Mitra" panose="00000400000000000000" pitchFamily="2" charset="-78"/>
              </a:rPr>
              <a:t>رعایت شود.</a:t>
            </a:r>
            <a:endParaRPr lang="fa-IR" altLang="en-US" sz="2400" dirty="0">
              <a:cs typeface="B Mitra" panose="00000400000000000000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400" dirty="0">
                <a:cs typeface="B Mitra" panose="00000400000000000000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400" dirty="0">
                <a:cs typeface="B Mitra" panose="00000400000000000000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400" dirty="0">
              <a:cs typeface="B Mitr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12148" y="878428"/>
            <a:ext cx="3845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fa-IR" sz="3600" b="1" dirty="0">
                <a:solidFill>
                  <a:srgbClr val="0070C0"/>
                </a:solidFill>
                <a:latin typeface="Calibri" panose="020F0502020204030204"/>
                <a:cs typeface="B Mitra" panose="00000400000000000000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>
                <a:solidFill>
                  <a:schemeClr val="bg1"/>
                </a:solidFill>
              </a:rPr>
              <a:pPr/>
              <a:t>3</a:t>
            </a:fld>
            <a:endParaRPr kumimoji="0"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2791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873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5296644" y="381780"/>
            <a:ext cx="15728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مقدمه</a:t>
            </a:r>
            <a:endParaRPr lang="fa-IR" altLang="en-US" sz="5400" b="1" dirty="0">
              <a:solidFill>
                <a:srgbClr val="E7E6E6">
                  <a:lumMod val="25000"/>
                </a:srgbClr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672789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71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408440" y="344073"/>
            <a:ext cx="31790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مواد و روشها</a:t>
            </a:r>
            <a:endParaRPr lang="fa-IR" altLang="en-US" sz="5400" b="1" dirty="0">
              <a:solidFill>
                <a:srgbClr val="E7E6E6">
                  <a:lumMod val="25000"/>
                </a:srgbClr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82215" y="6441995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8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485939" y="344073"/>
            <a:ext cx="31790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مواد و روشها</a:t>
            </a:r>
            <a:endParaRPr lang="fa-IR" altLang="en-US" sz="5400" b="1" dirty="0">
              <a:solidFill>
                <a:srgbClr val="E7E6E6">
                  <a:lumMod val="25000"/>
                </a:srgbClr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72789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885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301137" y="278085"/>
            <a:ext cx="30989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نتایج و بحث</a:t>
            </a:r>
            <a:endParaRPr lang="fa-IR" altLang="en-US" sz="5400" b="1" dirty="0">
              <a:solidFill>
                <a:srgbClr val="E7E6E6">
                  <a:lumMod val="25000"/>
                </a:srgbClr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1066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250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448515" y="315792"/>
            <a:ext cx="30989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نتایج و بحث</a:t>
            </a:r>
            <a:endParaRPr lang="fa-IR" altLang="en-US" sz="5400" b="1" dirty="0">
              <a:solidFill>
                <a:srgbClr val="E7E6E6">
                  <a:lumMod val="25000"/>
                </a:srgbClr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5083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721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4553512" y="259231"/>
            <a:ext cx="288893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a-IR" altLang="en-US" sz="5400" b="1" dirty="0" smtClean="0">
                <a:solidFill>
                  <a:srgbClr val="E7E6E6">
                    <a:lumMod val="25000"/>
                  </a:srgbClr>
                </a:solidFill>
                <a:latin typeface="Calibri" panose="020F0502020204030204"/>
                <a:cs typeface="B Mitra" panose="00000400000000000000" pitchFamily="2" charset="-78"/>
              </a:rPr>
              <a:t>نتیجه گیری</a:t>
            </a:r>
            <a:endParaRPr lang="fa-IR" altLang="en-US" sz="5400" b="1" dirty="0">
              <a:solidFill>
                <a:srgbClr val="E7E6E6">
                  <a:lumMod val="25000"/>
                </a:srgbClr>
              </a:solidFill>
              <a:latin typeface="Calibri" panose="020F0502020204030204"/>
              <a:cs typeface="B Mitra" panose="00000400000000000000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3138" y="6366424"/>
            <a:ext cx="11069681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1" t="22538" r="16296" b="21443"/>
          <a:stretch/>
        </p:blipFill>
        <p:spPr>
          <a:xfrm>
            <a:off x="10143241" y="6334812"/>
            <a:ext cx="612743" cy="5184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25657" y="6432568"/>
            <a:ext cx="8299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a-IR" sz="1400" b="1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نخستین همایش ملی فناوری تولید و پس از برداشت گیاهان باغی (مجازی)، دانشگاه بیرجند، 5-4 خرداد 1401. خراسان جنوبی، بیرجند</a:t>
            </a:r>
            <a:endParaRPr lang="en-US" sz="1400" b="1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5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1734</TotalTime>
  <Words>353</Words>
  <Application>Microsoft Office PowerPoint</Application>
  <PresentationFormat>Widescreen</PresentationFormat>
  <Paragraphs>39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 Badr</vt:lpstr>
      <vt:lpstr>B Mitra</vt:lpstr>
      <vt:lpstr>B Titr</vt:lpstr>
      <vt:lpstr>Calibri</vt:lpstr>
      <vt:lpstr>Calibri Light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Safavi</dc:creator>
  <cp:lastModifiedBy>SamRayaneh</cp:lastModifiedBy>
  <cp:revision>43</cp:revision>
  <dcterms:created xsi:type="dcterms:W3CDTF">2020-12-07T07:52:03Z</dcterms:created>
  <dcterms:modified xsi:type="dcterms:W3CDTF">2022-04-09T14:21:43Z</dcterms:modified>
</cp:coreProperties>
</file>